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unito Bold" charset="1" panose="00000000000000000000"/>
      <p:regular r:id="rId15"/>
    </p:embeddedFont>
    <p:embeddedFont>
      <p:font typeface="PT Sans" charset="1" panose="020B0503020203020204"/>
      <p:regular r:id="rId16"/>
    </p:embeddedFont>
    <p:embeddedFont>
      <p:font typeface="PT Sans Bold" charset="1" panose="020B0703020203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7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7.png" Type="http://schemas.openxmlformats.org/officeDocument/2006/relationships/image"/><Relationship Id="rId5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06835" y="817661"/>
            <a:ext cx="16074330" cy="8651527"/>
            <a:chOff x="0" y="0"/>
            <a:chExt cx="21432440" cy="1153537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1432393" cy="11535410"/>
            </a:xfrm>
            <a:custGeom>
              <a:avLst/>
              <a:gdLst/>
              <a:ahLst/>
              <a:cxnLst/>
              <a:rect r="r" b="b" t="t" l="l"/>
              <a:pathLst>
                <a:path h="11535410" w="21432393">
                  <a:moveTo>
                    <a:pt x="0" y="0"/>
                  </a:moveTo>
                  <a:lnTo>
                    <a:pt x="21432393" y="0"/>
                  </a:lnTo>
                  <a:lnTo>
                    <a:pt x="21432393" y="11535410"/>
                  </a:lnTo>
                  <a:lnTo>
                    <a:pt x="0" y="11535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8" t="0" r="-28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963811"/>
            <a:ext cx="4928295" cy="63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87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1941314"/>
            <a:ext cx="16193690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Community Service Project (CSP) — Web Development for Vinutna Junior College, Kakinada. Period: 10‑05‑2025 to 12‑06‑2025. Mentor: Mr. V. Laxmi Prasad.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3290590"/>
            <a:ext cx="2464148" cy="31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93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Purpose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3741390"/>
            <a:ext cx="9511754" cy="913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Combine community service with academic learning to improve the college's digital presence and student accessibility.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5" y="5288608"/>
            <a:ext cx="4042619" cy="36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About Vinutna Junior College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6244530"/>
            <a:ext cx="9845874" cy="1332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Vinutna Junior College, is a private intermediate college located in Kakinada, Andhra Pradesh. The institution focuses on providing quality education for MPC and BiPC streams, with special coaching for IIT-JEE and NEET entrance exam.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164741" y="5314801"/>
            <a:ext cx="4085481" cy="3753742"/>
            <a:chOff x="0" y="0"/>
            <a:chExt cx="5447308" cy="500499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447284" cy="5004943"/>
            </a:xfrm>
            <a:custGeom>
              <a:avLst/>
              <a:gdLst/>
              <a:ahLst/>
              <a:cxnLst/>
              <a:rect r="r" b="b" t="t" l="l"/>
              <a:pathLst>
                <a:path h="5004943" w="5447284">
                  <a:moveTo>
                    <a:pt x="0" y="0"/>
                  </a:moveTo>
                  <a:lnTo>
                    <a:pt x="5447284" y="0"/>
                  </a:lnTo>
                  <a:lnTo>
                    <a:pt x="5447284" y="5004943"/>
                  </a:lnTo>
                  <a:lnTo>
                    <a:pt x="0" y="5004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" t="0" r="-21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993701"/>
            <a:ext cx="70406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Objectives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32867" y="3486447"/>
            <a:ext cx="7975847" cy="2260998"/>
            <a:chOff x="0" y="0"/>
            <a:chExt cx="10634463" cy="30146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10596372" cy="2976499"/>
            </a:xfrm>
            <a:custGeom>
              <a:avLst/>
              <a:gdLst/>
              <a:ahLst/>
              <a:cxnLst/>
              <a:rect r="r" b="b" t="t" l="l"/>
              <a:pathLst>
                <a:path h="2976499" w="10596372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34472" cy="3014726"/>
            </a:xfrm>
            <a:custGeom>
              <a:avLst/>
              <a:gdLst/>
              <a:ahLst/>
              <a:cxnLst/>
              <a:rect r="r" b="b" t="t" l="l"/>
              <a:pathLst>
                <a:path h="3014726" w="10634472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74874" y="3809405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Identify Needs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4874" y="4352628"/>
            <a:ext cx="729183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Identify what the old website is lacking and improve it.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79285" y="3486447"/>
            <a:ext cx="7975847" cy="2260998"/>
            <a:chOff x="0" y="0"/>
            <a:chExt cx="10634463" cy="30146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50" y="19050"/>
              <a:ext cx="10596372" cy="2976499"/>
            </a:xfrm>
            <a:custGeom>
              <a:avLst/>
              <a:gdLst/>
              <a:ahLst/>
              <a:cxnLst/>
              <a:rect r="r" b="b" t="t" l="l"/>
              <a:pathLst>
                <a:path h="2976499" w="10596372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634472" cy="3014726"/>
            </a:xfrm>
            <a:custGeom>
              <a:avLst/>
              <a:gdLst/>
              <a:ahLst/>
              <a:cxnLst/>
              <a:rect r="r" b="b" t="t" l="l"/>
              <a:pathLst>
                <a:path h="3014726" w="10634472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621291" y="3809405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Apply Skills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1291" y="4352628"/>
            <a:ext cx="7291834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Use HTML, CSS, JavaScript and Express.js to build functional, responsive sites.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32867" y="6018014"/>
            <a:ext cx="7975847" cy="2260998"/>
            <a:chOff x="0" y="0"/>
            <a:chExt cx="10634463" cy="30146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0596372" cy="2976499"/>
            </a:xfrm>
            <a:custGeom>
              <a:avLst/>
              <a:gdLst/>
              <a:ahLst/>
              <a:cxnLst/>
              <a:rect r="r" b="b" t="t" l="l"/>
              <a:pathLst>
                <a:path h="2976499" w="10596372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34472" cy="3014726"/>
            </a:xfrm>
            <a:custGeom>
              <a:avLst/>
              <a:gdLst/>
              <a:ahLst/>
              <a:cxnLst/>
              <a:rect r="r" b="b" t="t" l="l"/>
              <a:pathLst>
                <a:path h="3014726" w="10634472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74874" y="6340971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Promote Institution,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4874" y="6884194"/>
            <a:ext cx="729183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Enhances the college’s digital presence and communication..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79285" y="6018014"/>
            <a:ext cx="7975847" cy="2260998"/>
            <a:chOff x="0" y="0"/>
            <a:chExt cx="10634463" cy="30146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9050" y="19050"/>
              <a:ext cx="10596372" cy="2976499"/>
            </a:xfrm>
            <a:custGeom>
              <a:avLst/>
              <a:gdLst/>
              <a:ahLst/>
              <a:cxnLst/>
              <a:rect r="r" b="b" t="t" l="l"/>
              <a:pathLst>
                <a:path h="2976499" w="10596372">
                  <a:moveTo>
                    <a:pt x="0" y="598424"/>
                  </a:moveTo>
                  <a:cubicBezTo>
                    <a:pt x="0" y="267970"/>
                    <a:pt x="270383" y="0"/>
                    <a:pt x="603885" y="0"/>
                  </a:cubicBezTo>
                  <a:lnTo>
                    <a:pt x="9992487" y="0"/>
                  </a:lnTo>
                  <a:cubicBezTo>
                    <a:pt x="10325989" y="0"/>
                    <a:pt x="10596372" y="267970"/>
                    <a:pt x="10596372" y="598424"/>
                  </a:cubicBezTo>
                  <a:lnTo>
                    <a:pt x="10596372" y="2378075"/>
                  </a:lnTo>
                  <a:cubicBezTo>
                    <a:pt x="10596372" y="2708529"/>
                    <a:pt x="10325989" y="2976499"/>
                    <a:pt x="9992487" y="2976499"/>
                  </a:cubicBezTo>
                  <a:lnTo>
                    <a:pt x="603885" y="2976499"/>
                  </a:lnTo>
                  <a:cubicBezTo>
                    <a:pt x="270383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34472" cy="3014726"/>
            </a:xfrm>
            <a:custGeom>
              <a:avLst/>
              <a:gdLst/>
              <a:ahLst/>
              <a:cxnLst/>
              <a:rect r="r" b="b" t="t" l="l"/>
              <a:pathLst>
                <a:path h="3014726" w="10634472">
                  <a:moveTo>
                    <a:pt x="0" y="617474"/>
                  </a:moveTo>
                  <a:cubicBezTo>
                    <a:pt x="0" y="276352"/>
                    <a:pt x="279019" y="0"/>
                    <a:pt x="622935" y="0"/>
                  </a:cubicBezTo>
                  <a:lnTo>
                    <a:pt x="10011537" y="0"/>
                  </a:lnTo>
                  <a:lnTo>
                    <a:pt x="10011537" y="19050"/>
                  </a:lnTo>
                  <a:lnTo>
                    <a:pt x="10011537" y="0"/>
                  </a:lnTo>
                  <a:cubicBezTo>
                    <a:pt x="10355453" y="0"/>
                    <a:pt x="10634472" y="276352"/>
                    <a:pt x="10634472" y="617474"/>
                  </a:cubicBezTo>
                  <a:lnTo>
                    <a:pt x="10615422" y="617474"/>
                  </a:lnTo>
                  <a:lnTo>
                    <a:pt x="10634472" y="617474"/>
                  </a:lnTo>
                  <a:lnTo>
                    <a:pt x="10634472" y="2397125"/>
                  </a:lnTo>
                  <a:lnTo>
                    <a:pt x="10615422" y="2397125"/>
                  </a:lnTo>
                  <a:lnTo>
                    <a:pt x="10634472" y="2397125"/>
                  </a:lnTo>
                  <a:cubicBezTo>
                    <a:pt x="10634472" y="2738374"/>
                    <a:pt x="10355453" y="3014599"/>
                    <a:pt x="10011537" y="3014599"/>
                  </a:cubicBezTo>
                  <a:lnTo>
                    <a:pt x="10011537" y="2995549"/>
                  </a:lnTo>
                  <a:lnTo>
                    <a:pt x="10011537" y="3014599"/>
                  </a:lnTo>
                  <a:lnTo>
                    <a:pt x="622935" y="3014599"/>
                  </a:lnTo>
                  <a:lnTo>
                    <a:pt x="622935" y="2995549"/>
                  </a:lnTo>
                  <a:lnTo>
                    <a:pt x="622935" y="3014599"/>
                  </a:lnTo>
                  <a:cubicBezTo>
                    <a:pt x="279019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847" y="2976499"/>
                    <a:pt x="622935" y="2976499"/>
                  </a:cubicBezTo>
                  <a:lnTo>
                    <a:pt x="10011537" y="2976499"/>
                  </a:lnTo>
                  <a:cubicBezTo>
                    <a:pt x="10334752" y="2976499"/>
                    <a:pt x="10596372" y="2716911"/>
                    <a:pt x="10596372" y="2397125"/>
                  </a:cubicBezTo>
                  <a:lnTo>
                    <a:pt x="10596372" y="617474"/>
                  </a:lnTo>
                  <a:cubicBezTo>
                    <a:pt x="10596372" y="297688"/>
                    <a:pt x="10334625" y="38100"/>
                    <a:pt x="10011537" y="38100"/>
                  </a:cubicBezTo>
                  <a:lnTo>
                    <a:pt x="622935" y="38100"/>
                  </a:lnTo>
                  <a:lnTo>
                    <a:pt x="622935" y="19050"/>
                  </a:lnTo>
                  <a:lnTo>
                    <a:pt x="622935" y="38100"/>
                  </a:lnTo>
                  <a:cubicBezTo>
                    <a:pt x="299847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621291" y="6340971"/>
            <a:ext cx="5937327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Enhancing Digital Accessibility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21291" y="6967538"/>
            <a:ext cx="7291834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Promotes accessibility for students, parents, and faculty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191815"/>
            <a:ext cx="15335101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Web Development: Crafting Digital Experiences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376761"/>
            <a:ext cx="16193690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Web development blends technical expertise and creative problem-solving to create engaging and functional online platforms.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7155" y="4766072"/>
            <a:ext cx="748010" cy="748010"/>
            <a:chOff x="0" y="0"/>
            <a:chExt cx="997347" cy="99734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69170" y="4924574"/>
            <a:ext cx="3697486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Frontend Development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9170" y="6021735"/>
            <a:ext cx="4026545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visible part of a website. Used </a:t>
            </a: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HTML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structure, </a:t>
            </a: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CSS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styling, and </a:t>
            </a: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JavaScript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interactivity.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69720" y="4766072"/>
            <a:ext cx="748010" cy="748010"/>
            <a:chOff x="0" y="0"/>
            <a:chExt cx="997347" cy="997347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-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691735" y="4924574"/>
            <a:ext cx="3620095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Backend 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91735" y="6021735"/>
            <a:ext cx="4026545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Server-side logic and database interactions. Utilized </a:t>
            </a: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Node.js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and </a:t>
            </a:r>
            <a:r>
              <a:rPr lang="en-US" sz="2312" b="true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Express.js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for robust APIs.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92285" y="4766072"/>
            <a:ext cx="748010" cy="748010"/>
            <a:chOff x="0" y="0"/>
            <a:chExt cx="997347" cy="99734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-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214300" y="492457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Full-Stack Integration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14300" y="6021735"/>
            <a:ext cx="4026545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Combines frontend and backend for a seamless digital experience, ensuring smooth communication.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949970"/>
            <a:ext cx="10701784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Project Timeline — 5 Weeks (180 hrs)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29712" y="2161282"/>
            <a:ext cx="28575" cy="7147024"/>
            <a:chOff x="0" y="0"/>
            <a:chExt cx="38100" cy="95293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9529318"/>
            </a:xfrm>
            <a:custGeom>
              <a:avLst/>
              <a:gdLst/>
              <a:ahLst/>
              <a:cxnLst/>
              <a:rect r="r" b="b" t="t" l="l"/>
              <a:pathLst>
                <a:path h="9529318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510268"/>
                  </a:lnTo>
                  <a:cubicBezTo>
                    <a:pt x="38100" y="9520810"/>
                    <a:pt x="29591" y="9529318"/>
                    <a:pt x="19050" y="9529318"/>
                  </a:cubicBezTo>
                  <a:cubicBezTo>
                    <a:pt x="8509" y="9529318"/>
                    <a:pt x="0" y="9520810"/>
                    <a:pt x="0" y="9510268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185249" y="2416225"/>
            <a:ext cx="718096" cy="28575"/>
            <a:chOff x="0" y="0"/>
            <a:chExt cx="957462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57453" cy="38100"/>
            </a:xfrm>
            <a:custGeom>
              <a:avLst/>
              <a:gdLst/>
              <a:ahLst/>
              <a:cxnLst/>
              <a:rect r="r" b="b" t="t" l="l"/>
              <a:pathLst>
                <a:path h="38100" w="9574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60483" y="2146995"/>
            <a:ext cx="567035" cy="567035"/>
            <a:chOff x="0" y="0"/>
            <a:chExt cx="756047" cy="7560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9050" y="19050"/>
              <a:ext cx="717931" cy="717931"/>
            </a:xfrm>
            <a:custGeom>
              <a:avLst/>
              <a:gdLst/>
              <a:ahLst/>
              <a:cxnLst/>
              <a:rect r="r" b="b" t="t" l="l"/>
              <a:pathLst>
                <a:path h="717931" w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6031" cy="756158"/>
            </a:xfrm>
            <a:custGeom>
              <a:avLst/>
              <a:gdLst/>
              <a:ahLst/>
              <a:cxnLst/>
              <a:rect r="r" b="b" t="t" l="l"/>
              <a:pathLst>
                <a:path h="756158" w="756031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975080" y="2266950"/>
            <a:ext cx="337840" cy="37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30999" y="2233910"/>
            <a:ext cx="2816126" cy="36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Survey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7155" y="2672357"/>
            <a:ext cx="6899970" cy="83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10–14 May — Need analysis, content collection, stakeholder interviews.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84655" y="3852268"/>
            <a:ext cx="718096" cy="28575"/>
            <a:chOff x="0" y="0"/>
            <a:chExt cx="957462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7453" cy="38100"/>
            </a:xfrm>
            <a:custGeom>
              <a:avLst/>
              <a:gdLst/>
              <a:ahLst/>
              <a:cxnLst/>
              <a:rect r="r" b="b" t="t" l="l"/>
              <a:pathLst>
                <a:path h="38100" w="9574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860483" y="3583038"/>
            <a:ext cx="567035" cy="567035"/>
            <a:chOff x="0" y="0"/>
            <a:chExt cx="756047" cy="7560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717931" cy="717931"/>
            </a:xfrm>
            <a:custGeom>
              <a:avLst/>
              <a:gdLst/>
              <a:ahLst/>
              <a:cxnLst/>
              <a:rect r="r" b="b" t="t" l="l"/>
              <a:pathLst>
                <a:path h="717931" w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6031" cy="756158"/>
            </a:xfrm>
            <a:custGeom>
              <a:avLst/>
              <a:gdLst/>
              <a:ahLst/>
              <a:cxnLst/>
              <a:rect r="r" b="b" t="t" l="l"/>
              <a:pathLst>
                <a:path h="756158" w="756031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975080" y="3702992"/>
            <a:ext cx="337840" cy="37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40876" y="3669952"/>
            <a:ext cx="2816126" cy="36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Design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40876" y="4108400"/>
            <a:ext cx="6899970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15–19 May — Wireframes, Figma prototypes, tech stack finalised.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185249" y="5090071"/>
            <a:ext cx="718096" cy="28575"/>
            <a:chOff x="0" y="0"/>
            <a:chExt cx="957462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57453" cy="38100"/>
            </a:xfrm>
            <a:custGeom>
              <a:avLst/>
              <a:gdLst/>
              <a:ahLst/>
              <a:cxnLst/>
              <a:rect r="r" b="b" t="t" l="l"/>
              <a:pathLst>
                <a:path h="38100" w="9574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860483" y="4820841"/>
            <a:ext cx="567035" cy="567035"/>
            <a:chOff x="0" y="0"/>
            <a:chExt cx="756047" cy="7560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9050" y="19050"/>
              <a:ext cx="717931" cy="717931"/>
            </a:xfrm>
            <a:custGeom>
              <a:avLst/>
              <a:gdLst/>
              <a:ahLst/>
              <a:cxnLst/>
              <a:rect r="r" b="b" t="t" l="l"/>
              <a:pathLst>
                <a:path h="717931" w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56031" cy="756158"/>
            </a:xfrm>
            <a:custGeom>
              <a:avLst/>
              <a:gdLst/>
              <a:ahLst/>
              <a:cxnLst/>
              <a:rect r="r" b="b" t="t" l="l"/>
              <a:pathLst>
                <a:path h="756158" w="756031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975080" y="4940796"/>
            <a:ext cx="337840" cy="37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30999" y="4907756"/>
            <a:ext cx="2816126" cy="36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Frontend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7155" y="5346204"/>
            <a:ext cx="6899970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20–25 May — HTML/CSS/JS development, iterative feedback.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384655" y="6328022"/>
            <a:ext cx="718096" cy="28575"/>
            <a:chOff x="0" y="0"/>
            <a:chExt cx="957462" cy="38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57453" cy="38100"/>
            </a:xfrm>
            <a:custGeom>
              <a:avLst/>
              <a:gdLst/>
              <a:ahLst/>
              <a:cxnLst/>
              <a:rect r="r" b="b" t="t" l="l"/>
              <a:pathLst>
                <a:path h="38100" w="9574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8860483" y="6058792"/>
            <a:ext cx="567035" cy="567035"/>
            <a:chOff x="0" y="0"/>
            <a:chExt cx="756047" cy="7560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19050" y="19050"/>
              <a:ext cx="717931" cy="717931"/>
            </a:xfrm>
            <a:custGeom>
              <a:avLst/>
              <a:gdLst/>
              <a:ahLst/>
              <a:cxnLst/>
              <a:rect r="r" b="b" t="t" l="l"/>
              <a:pathLst>
                <a:path h="717931" w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56031" cy="756158"/>
            </a:xfrm>
            <a:custGeom>
              <a:avLst/>
              <a:gdLst/>
              <a:ahLst/>
              <a:cxnLst/>
              <a:rect r="r" b="b" t="t" l="l"/>
              <a:pathLst>
                <a:path h="756158" w="756031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8975080" y="6178749"/>
            <a:ext cx="337840" cy="37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40876" y="6145709"/>
            <a:ext cx="2816126" cy="36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Backend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340876" y="6584156"/>
            <a:ext cx="6899970" cy="83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26 May–4 June — Express.js server, form handling, Nodemailer integration.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8185249" y="7565975"/>
            <a:ext cx="718096" cy="28575"/>
            <a:chOff x="0" y="0"/>
            <a:chExt cx="957462" cy="381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57453" cy="38100"/>
            </a:xfrm>
            <a:custGeom>
              <a:avLst/>
              <a:gdLst/>
              <a:ahLst/>
              <a:cxnLst/>
              <a:rect r="r" b="b" t="t" l="l"/>
              <a:pathLst>
                <a:path h="38100" w="957453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38403" y="0"/>
                  </a:lnTo>
                  <a:cubicBezTo>
                    <a:pt x="948944" y="0"/>
                    <a:pt x="957453" y="8509"/>
                    <a:pt x="957453" y="19050"/>
                  </a:cubicBezTo>
                  <a:cubicBezTo>
                    <a:pt x="957453" y="29591"/>
                    <a:pt x="948944" y="38100"/>
                    <a:pt x="938403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8860483" y="7296745"/>
            <a:ext cx="567035" cy="567035"/>
            <a:chOff x="0" y="0"/>
            <a:chExt cx="756047" cy="75604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19050" y="19050"/>
              <a:ext cx="717931" cy="717931"/>
            </a:xfrm>
            <a:custGeom>
              <a:avLst/>
              <a:gdLst/>
              <a:ahLst/>
              <a:cxnLst/>
              <a:rect r="r" b="b" t="t" l="l"/>
              <a:pathLst>
                <a:path h="717931" w="717931">
                  <a:moveTo>
                    <a:pt x="0" y="359029"/>
                  </a:moveTo>
                  <a:cubicBezTo>
                    <a:pt x="0" y="160655"/>
                    <a:pt x="160655" y="0"/>
                    <a:pt x="359029" y="0"/>
                  </a:cubicBezTo>
                  <a:cubicBezTo>
                    <a:pt x="557403" y="0"/>
                    <a:pt x="717931" y="160655"/>
                    <a:pt x="717931" y="359029"/>
                  </a:cubicBezTo>
                  <a:cubicBezTo>
                    <a:pt x="717931" y="557403"/>
                    <a:pt x="557276" y="717931"/>
                    <a:pt x="359029" y="717931"/>
                  </a:cubicBezTo>
                  <a:cubicBezTo>
                    <a:pt x="160782" y="717931"/>
                    <a:pt x="0" y="557276"/>
                    <a:pt x="0" y="359029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56031" cy="756158"/>
            </a:xfrm>
            <a:custGeom>
              <a:avLst/>
              <a:gdLst/>
              <a:ahLst/>
              <a:cxnLst/>
              <a:rect r="r" b="b" t="t" l="l"/>
              <a:pathLst>
                <a:path h="756158" w="756031">
                  <a:moveTo>
                    <a:pt x="0" y="378079"/>
                  </a:moveTo>
                  <a:cubicBezTo>
                    <a:pt x="0" y="169291"/>
                    <a:pt x="169291" y="0"/>
                    <a:pt x="378079" y="0"/>
                  </a:cubicBezTo>
                  <a:cubicBezTo>
                    <a:pt x="381635" y="0"/>
                    <a:pt x="385191" y="1016"/>
                    <a:pt x="388112" y="2921"/>
                  </a:cubicBezTo>
                  <a:lnTo>
                    <a:pt x="378079" y="19050"/>
                  </a:lnTo>
                  <a:lnTo>
                    <a:pt x="378079" y="0"/>
                  </a:lnTo>
                  <a:lnTo>
                    <a:pt x="378079" y="19050"/>
                  </a:lnTo>
                  <a:lnTo>
                    <a:pt x="378079" y="0"/>
                  </a:lnTo>
                  <a:cubicBezTo>
                    <a:pt x="586740" y="0"/>
                    <a:pt x="756031" y="169291"/>
                    <a:pt x="756031" y="378079"/>
                  </a:cubicBezTo>
                  <a:cubicBezTo>
                    <a:pt x="756031" y="381889"/>
                    <a:pt x="754888" y="385572"/>
                    <a:pt x="752856" y="388620"/>
                  </a:cubicBezTo>
                  <a:lnTo>
                    <a:pt x="736981" y="378079"/>
                  </a:lnTo>
                  <a:lnTo>
                    <a:pt x="756031" y="378079"/>
                  </a:lnTo>
                  <a:cubicBezTo>
                    <a:pt x="756031" y="586867"/>
                    <a:pt x="586740" y="756158"/>
                    <a:pt x="377952" y="756158"/>
                  </a:cubicBezTo>
                  <a:lnTo>
                    <a:pt x="377952" y="737108"/>
                  </a:lnTo>
                  <a:lnTo>
                    <a:pt x="377952" y="756158"/>
                  </a:lnTo>
                  <a:cubicBezTo>
                    <a:pt x="169291" y="756031"/>
                    <a:pt x="0" y="586740"/>
                    <a:pt x="0" y="378079"/>
                  </a:cubicBezTo>
                  <a:lnTo>
                    <a:pt x="19050" y="378079"/>
                  </a:lnTo>
                  <a:lnTo>
                    <a:pt x="0" y="378079"/>
                  </a:lnTo>
                  <a:moveTo>
                    <a:pt x="38100" y="378079"/>
                  </a:moveTo>
                  <a:lnTo>
                    <a:pt x="19050" y="378079"/>
                  </a:lnTo>
                  <a:lnTo>
                    <a:pt x="38100" y="378079"/>
                  </a:lnTo>
                  <a:cubicBezTo>
                    <a:pt x="38100" y="565785"/>
                    <a:pt x="190246" y="717931"/>
                    <a:pt x="378079" y="717931"/>
                  </a:cubicBezTo>
                  <a:cubicBezTo>
                    <a:pt x="565785" y="717931"/>
                    <a:pt x="718058" y="565785"/>
                    <a:pt x="718058" y="377952"/>
                  </a:cubicBezTo>
                  <a:cubicBezTo>
                    <a:pt x="718058" y="374142"/>
                    <a:pt x="719201" y="370459"/>
                    <a:pt x="721233" y="367411"/>
                  </a:cubicBezTo>
                  <a:lnTo>
                    <a:pt x="737108" y="377952"/>
                  </a:lnTo>
                  <a:lnTo>
                    <a:pt x="718058" y="377952"/>
                  </a:lnTo>
                  <a:cubicBezTo>
                    <a:pt x="717931" y="190246"/>
                    <a:pt x="565785" y="38100"/>
                    <a:pt x="378079" y="38100"/>
                  </a:cubicBezTo>
                  <a:cubicBezTo>
                    <a:pt x="374523" y="38100"/>
                    <a:pt x="370967" y="37084"/>
                    <a:pt x="368046" y="35179"/>
                  </a:cubicBezTo>
                  <a:lnTo>
                    <a:pt x="378079" y="19050"/>
                  </a:lnTo>
                  <a:lnTo>
                    <a:pt x="378079" y="38100"/>
                  </a:lnTo>
                  <a:cubicBezTo>
                    <a:pt x="190246" y="38100"/>
                    <a:pt x="38100" y="190246"/>
                    <a:pt x="38100" y="378079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8975080" y="7416701"/>
            <a:ext cx="337840" cy="37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130999" y="7383661"/>
            <a:ext cx="2816126" cy="36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Testing &amp; Deploy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47155" y="7822109"/>
            <a:ext cx="6899970" cy="83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5–12 June — Manual testing, Vercel frontend, Render backend, final demo.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61728" y="600442"/>
            <a:ext cx="6328696" cy="55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Project Accomplishments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1728" y="1465630"/>
            <a:ext cx="16364545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799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Our web development project for Vinutna Junior College delivered a robust, user-friendly online platform, enhancing their digital presence and operational efficiency. Here are the key achievements: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7440" y="2359075"/>
            <a:ext cx="16393120" cy="1638002"/>
            <a:chOff x="0" y="0"/>
            <a:chExt cx="21857493" cy="21840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21819490" cy="2145919"/>
            </a:xfrm>
            <a:custGeom>
              <a:avLst/>
              <a:gdLst/>
              <a:ahLst/>
              <a:cxnLst/>
              <a:rect r="r" b="b" t="t" l="l"/>
              <a:pathLst>
                <a:path h="2145919" w="21819490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57590" cy="2184019"/>
            </a:xfrm>
            <a:custGeom>
              <a:avLst/>
              <a:gdLst/>
              <a:ahLst/>
              <a:cxnLst/>
              <a:rect r="r" b="b" t="t" l="l"/>
              <a:pathLst>
                <a:path h="2184019" w="21857590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0302" y="2401937"/>
            <a:ext cx="769292" cy="1552278"/>
            <a:chOff x="0" y="0"/>
            <a:chExt cx="1025723" cy="20697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5779" cy="2069719"/>
            </a:xfrm>
            <a:custGeom>
              <a:avLst/>
              <a:gdLst/>
              <a:ahLst/>
              <a:cxnLst/>
              <a:rect r="r" b="b" t="t" l="l"/>
              <a:pathLst>
                <a:path h="2069719" w="102577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21135" y="3035796"/>
            <a:ext cx="288429" cy="32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1881" y="2584697"/>
            <a:ext cx="4154130" cy="32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Comprehensive College Website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4744" y="2986831"/>
            <a:ext cx="1491633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Created essential pages including Home, About, Courses, Hostels, and a dynamic Gallery, providing complete information for prospective students and parents.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47440" y="4160788"/>
            <a:ext cx="16393120" cy="1638002"/>
            <a:chOff x="0" y="0"/>
            <a:chExt cx="21857493" cy="21840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21819490" cy="2145919"/>
            </a:xfrm>
            <a:custGeom>
              <a:avLst/>
              <a:gdLst/>
              <a:ahLst/>
              <a:cxnLst/>
              <a:rect r="r" b="b" t="t" l="l"/>
              <a:pathLst>
                <a:path h="2145919" w="21819490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857590" cy="2184019"/>
            </a:xfrm>
            <a:custGeom>
              <a:avLst/>
              <a:gdLst/>
              <a:ahLst/>
              <a:cxnLst/>
              <a:rect r="r" b="b" t="t" l="l"/>
              <a:pathLst>
                <a:path h="2184019" w="21857590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90302" y="4203650"/>
            <a:ext cx="769292" cy="1552277"/>
            <a:chOff x="0" y="0"/>
            <a:chExt cx="1025723" cy="20697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5779" cy="2069719"/>
            </a:xfrm>
            <a:custGeom>
              <a:avLst/>
              <a:gdLst/>
              <a:ahLst/>
              <a:cxnLst/>
              <a:rect r="r" b="b" t="t" l="l"/>
              <a:pathLst>
                <a:path h="2069719" w="102577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21135" y="4837510"/>
            <a:ext cx="288429" cy="32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51881" y="4386411"/>
            <a:ext cx="4600342" cy="32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Streamlined Application Process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51881" y="4742260"/>
            <a:ext cx="15345816" cy="83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Developed a secure "Apply Now" form, integrating Express.js and Nodemailer to ensure efficient and validated submission directly to the college's email.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47440" y="5962501"/>
            <a:ext cx="16393120" cy="1638002"/>
            <a:chOff x="0" y="0"/>
            <a:chExt cx="21857493" cy="21840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9050" y="19050"/>
              <a:ext cx="21819490" cy="2145919"/>
            </a:xfrm>
            <a:custGeom>
              <a:avLst/>
              <a:gdLst/>
              <a:ahLst/>
              <a:cxnLst/>
              <a:rect r="r" b="b" t="t" l="l"/>
              <a:pathLst>
                <a:path h="2145919" w="21819490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857590" cy="2184019"/>
            </a:xfrm>
            <a:custGeom>
              <a:avLst/>
              <a:gdLst/>
              <a:ahLst/>
              <a:cxnLst/>
              <a:rect r="r" b="b" t="t" l="l"/>
              <a:pathLst>
                <a:path h="2184019" w="21857590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90302" y="6005364"/>
            <a:ext cx="769292" cy="1552277"/>
            <a:chOff x="0" y="0"/>
            <a:chExt cx="1025723" cy="20697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25779" cy="2069719"/>
            </a:xfrm>
            <a:custGeom>
              <a:avLst/>
              <a:gdLst/>
              <a:ahLst/>
              <a:cxnLst/>
              <a:rect r="r" b="b" t="t" l="l"/>
              <a:pathLst>
                <a:path h="2069719" w="102577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21135" y="6639222"/>
            <a:ext cx="288429" cy="32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51881" y="6188125"/>
            <a:ext cx="4375376" cy="32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Responsive &amp; Accessible Design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51881" y="6556108"/>
            <a:ext cx="15345816" cy="83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Implemented a fully responsive design, ensuring optimal viewing and interaction across all devices, from desktops to mobile phones, alongside enhanced accessibility features.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47440" y="7764215"/>
            <a:ext cx="16393120" cy="1638002"/>
            <a:chOff x="0" y="0"/>
            <a:chExt cx="21857493" cy="21840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9050" y="19050"/>
              <a:ext cx="21819490" cy="2145919"/>
            </a:xfrm>
            <a:custGeom>
              <a:avLst/>
              <a:gdLst/>
              <a:ahLst/>
              <a:cxnLst/>
              <a:rect r="r" b="b" t="t" l="l"/>
              <a:pathLst>
                <a:path h="2145919" w="21819490">
                  <a:moveTo>
                    <a:pt x="0" y="384683"/>
                  </a:moveTo>
                  <a:cubicBezTo>
                    <a:pt x="0" y="172212"/>
                    <a:pt x="175006" y="0"/>
                    <a:pt x="390906" y="0"/>
                  </a:cubicBezTo>
                  <a:lnTo>
                    <a:pt x="21428583" y="0"/>
                  </a:lnTo>
                  <a:cubicBezTo>
                    <a:pt x="21644483" y="0"/>
                    <a:pt x="21819490" y="172212"/>
                    <a:pt x="21819490" y="384683"/>
                  </a:cubicBezTo>
                  <a:lnTo>
                    <a:pt x="21819490" y="1761236"/>
                  </a:lnTo>
                  <a:cubicBezTo>
                    <a:pt x="21819490" y="1973707"/>
                    <a:pt x="21644483" y="2145919"/>
                    <a:pt x="21428583" y="2145919"/>
                  </a:cubicBezTo>
                  <a:lnTo>
                    <a:pt x="390906" y="2145919"/>
                  </a:lnTo>
                  <a:cubicBezTo>
                    <a:pt x="175006" y="2145919"/>
                    <a:pt x="0" y="1973707"/>
                    <a:pt x="0" y="1761236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857590" cy="2184019"/>
            </a:xfrm>
            <a:custGeom>
              <a:avLst/>
              <a:gdLst/>
              <a:ahLst/>
              <a:cxnLst/>
              <a:rect r="r" b="b" t="t" l="l"/>
              <a:pathLst>
                <a:path h="2184019" w="21857590">
                  <a:moveTo>
                    <a:pt x="0" y="403733"/>
                  </a:moveTo>
                  <a:cubicBezTo>
                    <a:pt x="0" y="180467"/>
                    <a:pt x="183769" y="0"/>
                    <a:pt x="409956" y="0"/>
                  </a:cubicBezTo>
                  <a:lnTo>
                    <a:pt x="21447633" y="0"/>
                  </a:lnTo>
                  <a:lnTo>
                    <a:pt x="21447633" y="19050"/>
                  </a:lnTo>
                  <a:lnTo>
                    <a:pt x="21447633" y="0"/>
                  </a:lnTo>
                  <a:cubicBezTo>
                    <a:pt x="21673694" y="0"/>
                    <a:pt x="21857590" y="180467"/>
                    <a:pt x="21857590" y="403733"/>
                  </a:cubicBezTo>
                  <a:lnTo>
                    <a:pt x="21838540" y="403733"/>
                  </a:lnTo>
                  <a:lnTo>
                    <a:pt x="21857590" y="403733"/>
                  </a:lnTo>
                  <a:lnTo>
                    <a:pt x="21857590" y="1780286"/>
                  </a:lnTo>
                  <a:lnTo>
                    <a:pt x="21838540" y="1780286"/>
                  </a:lnTo>
                  <a:lnTo>
                    <a:pt x="21857590" y="1780286"/>
                  </a:lnTo>
                  <a:cubicBezTo>
                    <a:pt x="21857590" y="2003552"/>
                    <a:pt x="21673821" y="2184019"/>
                    <a:pt x="21447633" y="2184019"/>
                  </a:cubicBezTo>
                  <a:lnTo>
                    <a:pt x="21447633" y="2164969"/>
                  </a:lnTo>
                  <a:lnTo>
                    <a:pt x="21447633" y="2184019"/>
                  </a:lnTo>
                  <a:lnTo>
                    <a:pt x="409956" y="2184019"/>
                  </a:lnTo>
                  <a:lnTo>
                    <a:pt x="409956" y="2164969"/>
                  </a:lnTo>
                  <a:lnTo>
                    <a:pt x="409956" y="2184019"/>
                  </a:lnTo>
                  <a:cubicBezTo>
                    <a:pt x="183769" y="2184019"/>
                    <a:pt x="0" y="2003552"/>
                    <a:pt x="0" y="1780286"/>
                  </a:cubicBezTo>
                  <a:lnTo>
                    <a:pt x="0" y="403733"/>
                  </a:lnTo>
                  <a:lnTo>
                    <a:pt x="19050" y="403733"/>
                  </a:lnTo>
                  <a:lnTo>
                    <a:pt x="0" y="403733"/>
                  </a:lnTo>
                  <a:moveTo>
                    <a:pt x="38100" y="403733"/>
                  </a:moveTo>
                  <a:lnTo>
                    <a:pt x="38100" y="1780286"/>
                  </a:lnTo>
                  <a:lnTo>
                    <a:pt x="19050" y="1780286"/>
                  </a:lnTo>
                  <a:lnTo>
                    <a:pt x="38100" y="1780286"/>
                  </a:lnTo>
                  <a:cubicBezTo>
                    <a:pt x="38100" y="1981962"/>
                    <a:pt x="204343" y="2145919"/>
                    <a:pt x="409956" y="2145919"/>
                  </a:cubicBezTo>
                  <a:lnTo>
                    <a:pt x="21447633" y="2145919"/>
                  </a:lnTo>
                  <a:cubicBezTo>
                    <a:pt x="21653246" y="2145919"/>
                    <a:pt x="21819490" y="1981962"/>
                    <a:pt x="21819490" y="1780286"/>
                  </a:cubicBezTo>
                  <a:lnTo>
                    <a:pt x="21819490" y="403733"/>
                  </a:lnTo>
                  <a:cubicBezTo>
                    <a:pt x="21819490" y="202057"/>
                    <a:pt x="21653246" y="38100"/>
                    <a:pt x="21447633" y="38100"/>
                  </a:cubicBezTo>
                  <a:lnTo>
                    <a:pt x="409956" y="38100"/>
                  </a:lnTo>
                  <a:lnTo>
                    <a:pt x="409956" y="19050"/>
                  </a:lnTo>
                  <a:lnTo>
                    <a:pt x="409956" y="38100"/>
                  </a:lnTo>
                  <a:cubicBezTo>
                    <a:pt x="204343" y="38100"/>
                    <a:pt x="38100" y="202057"/>
                    <a:pt x="38100" y="403733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90302" y="7807077"/>
            <a:ext cx="769292" cy="1552278"/>
            <a:chOff x="0" y="0"/>
            <a:chExt cx="1025723" cy="20697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25779" cy="2069719"/>
            </a:xfrm>
            <a:custGeom>
              <a:avLst/>
              <a:gdLst/>
              <a:ahLst/>
              <a:cxnLst/>
              <a:rect r="r" b="b" t="t" l="l"/>
              <a:pathLst>
                <a:path h="2069719" w="1025779">
                  <a:moveTo>
                    <a:pt x="0" y="338963"/>
                  </a:moveTo>
                  <a:cubicBezTo>
                    <a:pt x="0" y="151765"/>
                    <a:pt x="151765" y="0"/>
                    <a:pt x="338963" y="0"/>
                  </a:cubicBezTo>
                  <a:lnTo>
                    <a:pt x="686689" y="0"/>
                  </a:lnTo>
                  <a:cubicBezTo>
                    <a:pt x="873887" y="0"/>
                    <a:pt x="1025779" y="151765"/>
                    <a:pt x="1025779" y="338963"/>
                  </a:cubicBezTo>
                  <a:lnTo>
                    <a:pt x="1025779" y="1730756"/>
                  </a:lnTo>
                  <a:cubicBezTo>
                    <a:pt x="1025779" y="1917954"/>
                    <a:pt x="874014" y="2069719"/>
                    <a:pt x="686816" y="2069719"/>
                  </a:cubicBezTo>
                  <a:lnTo>
                    <a:pt x="338963" y="2069719"/>
                  </a:lnTo>
                  <a:cubicBezTo>
                    <a:pt x="151765" y="2069719"/>
                    <a:pt x="0" y="1917954"/>
                    <a:pt x="0" y="1730756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221135" y="8440936"/>
            <a:ext cx="288429" cy="32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22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51881" y="7989837"/>
            <a:ext cx="3693953" cy="32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Successful Live Deployment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51881" y="8348295"/>
            <a:ext cx="15345816" cy="83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Achieved live deployment of the website, with the frontend hosted on Vercel and the backend on Render, making the college's new digital face globally accessible.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2285851"/>
            <a:ext cx="70406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Skills Gained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3923259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Life Skills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55" y="4586139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Communication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7155" y="5169545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Organisation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155" y="5752951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Critical thinking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7155" y="6336358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Patience &amp; active listening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89451" y="3923259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Technical Skills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89451" y="4586139"/>
            <a:ext cx="430291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HTML, CSS, JavaScript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89451" y="5169545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Express.js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89451" y="5752951"/>
            <a:ext cx="4302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GitHub, deployment (Vercel, Render)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98976" y="6710511"/>
            <a:ext cx="430291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UI/UX planning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47155" y="1810047"/>
            <a:ext cx="70406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Key Deliverables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105" y="3148310"/>
            <a:ext cx="4556372" cy="2768352"/>
            <a:chOff x="0" y="0"/>
            <a:chExt cx="6075163" cy="36911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25400"/>
              <a:ext cx="6024372" cy="3640328"/>
            </a:xfrm>
            <a:custGeom>
              <a:avLst/>
              <a:gdLst/>
              <a:ahLst/>
              <a:cxnLst/>
              <a:rect r="r" b="b" t="t" l="l"/>
              <a:pathLst>
                <a:path h="3640328" w="6024372">
                  <a:moveTo>
                    <a:pt x="0" y="598424"/>
                  </a:moveTo>
                  <a:cubicBezTo>
                    <a:pt x="0" y="267970"/>
                    <a:pt x="269367" y="0"/>
                    <a:pt x="601726" y="0"/>
                  </a:cubicBezTo>
                  <a:lnTo>
                    <a:pt x="5422646" y="0"/>
                  </a:lnTo>
                  <a:cubicBezTo>
                    <a:pt x="5755005" y="0"/>
                    <a:pt x="6024372" y="267970"/>
                    <a:pt x="6024372" y="598424"/>
                  </a:cubicBezTo>
                  <a:lnTo>
                    <a:pt x="6024372" y="3041904"/>
                  </a:lnTo>
                  <a:cubicBezTo>
                    <a:pt x="6024372" y="3372358"/>
                    <a:pt x="5755005" y="3640328"/>
                    <a:pt x="5422646" y="3640328"/>
                  </a:cubicBezTo>
                  <a:lnTo>
                    <a:pt x="601726" y="3640328"/>
                  </a:lnTo>
                  <a:cubicBezTo>
                    <a:pt x="269367" y="3640328"/>
                    <a:pt x="0" y="3372358"/>
                    <a:pt x="0" y="3041904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75172" cy="3691128"/>
            </a:xfrm>
            <a:custGeom>
              <a:avLst/>
              <a:gdLst/>
              <a:ahLst/>
              <a:cxnLst/>
              <a:rect r="r" b="b" t="t" l="l"/>
              <a:pathLst>
                <a:path h="3691128" w="6075172">
                  <a:moveTo>
                    <a:pt x="0" y="623824"/>
                  </a:moveTo>
                  <a:cubicBezTo>
                    <a:pt x="0" y="279146"/>
                    <a:pt x="280924" y="0"/>
                    <a:pt x="627126" y="0"/>
                  </a:cubicBezTo>
                  <a:lnTo>
                    <a:pt x="5448046" y="0"/>
                  </a:lnTo>
                  <a:lnTo>
                    <a:pt x="5448046" y="25400"/>
                  </a:lnTo>
                  <a:lnTo>
                    <a:pt x="5448046" y="0"/>
                  </a:lnTo>
                  <a:cubicBezTo>
                    <a:pt x="5794248" y="0"/>
                    <a:pt x="6075172" y="279146"/>
                    <a:pt x="6075172" y="623824"/>
                  </a:cubicBezTo>
                  <a:lnTo>
                    <a:pt x="6049772" y="623824"/>
                  </a:lnTo>
                  <a:lnTo>
                    <a:pt x="6075172" y="623824"/>
                  </a:lnTo>
                  <a:lnTo>
                    <a:pt x="6075172" y="3067304"/>
                  </a:lnTo>
                  <a:lnTo>
                    <a:pt x="6049772" y="3067304"/>
                  </a:lnTo>
                  <a:lnTo>
                    <a:pt x="6075172" y="3067304"/>
                  </a:lnTo>
                  <a:cubicBezTo>
                    <a:pt x="6075172" y="3411982"/>
                    <a:pt x="5794248" y="3691128"/>
                    <a:pt x="5448046" y="3691128"/>
                  </a:cubicBezTo>
                  <a:lnTo>
                    <a:pt x="5448046" y="3665728"/>
                  </a:lnTo>
                  <a:lnTo>
                    <a:pt x="5448046" y="3691128"/>
                  </a:lnTo>
                  <a:lnTo>
                    <a:pt x="627126" y="3691128"/>
                  </a:lnTo>
                  <a:lnTo>
                    <a:pt x="627126" y="3665728"/>
                  </a:lnTo>
                  <a:lnTo>
                    <a:pt x="627126" y="3691128"/>
                  </a:lnTo>
                  <a:cubicBezTo>
                    <a:pt x="280924" y="3691128"/>
                    <a:pt x="0" y="3411982"/>
                    <a:pt x="0" y="3067304"/>
                  </a:cubicBezTo>
                  <a:lnTo>
                    <a:pt x="0" y="623824"/>
                  </a:lnTo>
                  <a:lnTo>
                    <a:pt x="25400" y="623824"/>
                  </a:lnTo>
                  <a:lnTo>
                    <a:pt x="0" y="623824"/>
                  </a:lnTo>
                  <a:moveTo>
                    <a:pt x="50800" y="623824"/>
                  </a:moveTo>
                  <a:lnTo>
                    <a:pt x="50800" y="3067304"/>
                  </a:lnTo>
                  <a:lnTo>
                    <a:pt x="25400" y="3067304"/>
                  </a:lnTo>
                  <a:lnTo>
                    <a:pt x="50800" y="3067304"/>
                  </a:lnTo>
                  <a:cubicBezTo>
                    <a:pt x="50800" y="3383661"/>
                    <a:pt x="308737" y="3640328"/>
                    <a:pt x="627126" y="3640328"/>
                  </a:cubicBezTo>
                  <a:lnTo>
                    <a:pt x="5448046" y="3640328"/>
                  </a:lnTo>
                  <a:cubicBezTo>
                    <a:pt x="5766435" y="3640328"/>
                    <a:pt x="6024372" y="3383661"/>
                    <a:pt x="6024372" y="3067304"/>
                  </a:cubicBezTo>
                  <a:lnTo>
                    <a:pt x="6024372" y="623824"/>
                  </a:lnTo>
                  <a:cubicBezTo>
                    <a:pt x="6024372" y="307467"/>
                    <a:pt x="5766435" y="50800"/>
                    <a:pt x="5448046" y="50800"/>
                  </a:cubicBezTo>
                  <a:lnTo>
                    <a:pt x="627126" y="50800"/>
                  </a:lnTo>
                  <a:lnTo>
                    <a:pt x="627126" y="25400"/>
                  </a:lnTo>
                  <a:lnTo>
                    <a:pt x="627126" y="50800"/>
                  </a:lnTo>
                  <a:cubicBezTo>
                    <a:pt x="308737" y="50800"/>
                    <a:pt x="50800" y="307467"/>
                    <a:pt x="50800" y="62382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84399" y="3485555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College Website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4399" y="4028777"/>
            <a:ext cx="3843784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Home, About, Courses, Hostels, Gallery, Apply Now — responsive and accessible.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845522" y="3148310"/>
            <a:ext cx="4556372" cy="2768352"/>
            <a:chOff x="0" y="0"/>
            <a:chExt cx="6075163" cy="36911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400" y="25400"/>
              <a:ext cx="6024372" cy="3640328"/>
            </a:xfrm>
            <a:custGeom>
              <a:avLst/>
              <a:gdLst/>
              <a:ahLst/>
              <a:cxnLst/>
              <a:rect r="r" b="b" t="t" l="l"/>
              <a:pathLst>
                <a:path h="3640328" w="6024372">
                  <a:moveTo>
                    <a:pt x="0" y="598424"/>
                  </a:moveTo>
                  <a:cubicBezTo>
                    <a:pt x="0" y="267970"/>
                    <a:pt x="269367" y="0"/>
                    <a:pt x="601726" y="0"/>
                  </a:cubicBezTo>
                  <a:lnTo>
                    <a:pt x="5422646" y="0"/>
                  </a:lnTo>
                  <a:cubicBezTo>
                    <a:pt x="5755005" y="0"/>
                    <a:pt x="6024372" y="267970"/>
                    <a:pt x="6024372" y="598424"/>
                  </a:cubicBezTo>
                  <a:lnTo>
                    <a:pt x="6024372" y="3041904"/>
                  </a:lnTo>
                  <a:cubicBezTo>
                    <a:pt x="6024372" y="3372358"/>
                    <a:pt x="5755005" y="3640328"/>
                    <a:pt x="5422646" y="3640328"/>
                  </a:cubicBezTo>
                  <a:lnTo>
                    <a:pt x="601726" y="3640328"/>
                  </a:lnTo>
                  <a:cubicBezTo>
                    <a:pt x="269367" y="3640328"/>
                    <a:pt x="0" y="3372358"/>
                    <a:pt x="0" y="3041904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75172" cy="3691128"/>
            </a:xfrm>
            <a:custGeom>
              <a:avLst/>
              <a:gdLst/>
              <a:ahLst/>
              <a:cxnLst/>
              <a:rect r="r" b="b" t="t" l="l"/>
              <a:pathLst>
                <a:path h="3691128" w="6075172">
                  <a:moveTo>
                    <a:pt x="0" y="623824"/>
                  </a:moveTo>
                  <a:cubicBezTo>
                    <a:pt x="0" y="279146"/>
                    <a:pt x="280924" y="0"/>
                    <a:pt x="627126" y="0"/>
                  </a:cubicBezTo>
                  <a:lnTo>
                    <a:pt x="5448046" y="0"/>
                  </a:lnTo>
                  <a:lnTo>
                    <a:pt x="5448046" y="25400"/>
                  </a:lnTo>
                  <a:lnTo>
                    <a:pt x="5448046" y="0"/>
                  </a:lnTo>
                  <a:cubicBezTo>
                    <a:pt x="5794248" y="0"/>
                    <a:pt x="6075172" y="279146"/>
                    <a:pt x="6075172" y="623824"/>
                  </a:cubicBezTo>
                  <a:lnTo>
                    <a:pt x="6049772" y="623824"/>
                  </a:lnTo>
                  <a:lnTo>
                    <a:pt x="6075172" y="623824"/>
                  </a:lnTo>
                  <a:lnTo>
                    <a:pt x="6075172" y="3067304"/>
                  </a:lnTo>
                  <a:lnTo>
                    <a:pt x="6049772" y="3067304"/>
                  </a:lnTo>
                  <a:lnTo>
                    <a:pt x="6075172" y="3067304"/>
                  </a:lnTo>
                  <a:cubicBezTo>
                    <a:pt x="6075172" y="3411982"/>
                    <a:pt x="5794248" y="3691128"/>
                    <a:pt x="5448046" y="3691128"/>
                  </a:cubicBezTo>
                  <a:lnTo>
                    <a:pt x="5448046" y="3665728"/>
                  </a:lnTo>
                  <a:lnTo>
                    <a:pt x="5448046" y="3691128"/>
                  </a:lnTo>
                  <a:lnTo>
                    <a:pt x="627126" y="3691128"/>
                  </a:lnTo>
                  <a:lnTo>
                    <a:pt x="627126" y="3665728"/>
                  </a:lnTo>
                  <a:lnTo>
                    <a:pt x="627126" y="3691128"/>
                  </a:lnTo>
                  <a:cubicBezTo>
                    <a:pt x="280924" y="3691128"/>
                    <a:pt x="0" y="3411982"/>
                    <a:pt x="0" y="3067304"/>
                  </a:cubicBezTo>
                  <a:lnTo>
                    <a:pt x="0" y="623824"/>
                  </a:lnTo>
                  <a:lnTo>
                    <a:pt x="25400" y="623824"/>
                  </a:lnTo>
                  <a:lnTo>
                    <a:pt x="0" y="623824"/>
                  </a:lnTo>
                  <a:moveTo>
                    <a:pt x="50800" y="623824"/>
                  </a:moveTo>
                  <a:lnTo>
                    <a:pt x="50800" y="3067304"/>
                  </a:lnTo>
                  <a:lnTo>
                    <a:pt x="25400" y="3067304"/>
                  </a:lnTo>
                  <a:lnTo>
                    <a:pt x="50800" y="3067304"/>
                  </a:lnTo>
                  <a:cubicBezTo>
                    <a:pt x="50800" y="3383661"/>
                    <a:pt x="308737" y="3640328"/>
                    <a:pt x="627126" y="3640328"/>
                  </a:cubicBezTo>
                  <a:lnTo>
                    <a:pt x="5448046" y="3640328"/>
                  </a:lnTo>
                  <a:cubicBezTo>
                    <a:pt x="5766435" y="3640328"/>
                    <a:pt x="6024372" y="3383661"/>
                    <a:pt x="6024372" y="3067304"/>
                  </a:cubicBezTo>
                  <a:lnTo>
                    <a:pt x="6024372" y="623824"/>
                  </a:lnTo>
                  <a:cubicBezTo>
                    <a:pt x="6024372" y="307467"/>
                    <a:pt x="5766435" y="50800"/>
                    <a:pt x="5448046" y="50800"/>
                  </a:cubicBezTo>
                  <a:lnTo>
                    <a:pt x="627126" y="50800"/>
                  </a:lnTo>
                  <a:lnTo>
                    <a:pt x="627126" y="25400"/>
                  </a:lnTo>
                  <a:lnTo>
                    <a:pt x="627126" y="50800"/>
                  </a:lnTo>
                  <a:cubicBezTo>
                    <a:pt x="308737" y="50800"/>
                    <a:pt x="50800" y="307467"/>
                    <a:pt x="50800" y="623824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201816" y="3485555"/>
            <a:ext cx="384378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Apply Now Integration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01816" y="4028777"/>
            <a:ext cx="3843784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Form submissions sent to college email via Express.js + Nodemailer with validation.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105" y="6177706"/>
            <a:ext cx="9373791" cy="2289571"/>
            <a:chOff x="0" y="0"/>
            <a:chExt cx="12498388" cy="30527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12447525" cy="3001899"/>
            </a:xfrm>
            <a:custGeom>
              <a:avLst/>
              <a:gdLst/>
              <a:ahLst/>
              <a:cxnLst/>
              <a:rect r="r" b="b" t="t" l="l"/>
              <a:pathLst>
                <a:path h="3001899" w="12447525">
                  <a:moveTo>
                    <a:pt x="0" y="598424"/>
                  </a:moveTo>
                  <a:cubicBezTo>
                    <a:pt x="0" y="267970"/>
                    <a:pt x="271399" y="0"/>
                    <a:pt x="606044" y="0"/>
                  </a:cubicBezTo>
                  <a:lnTo>
                    <a:pt x="11841480" y="0"/>
                  </a:lnTo>
                  <a:cubicBezTo>
                    <a:pt x="12176252" y="0"/>
                    <a:pt x="12447525" y="267970"/>
                    <a:pt x="12447525" y="598424"/>
                  </a:cubicBezTo>
                  <a:lnTo>
                    <a:pt x="12447525" y="2403475"/>
                  </a:lnTo>
                  <a:cubicBezTo>
                    <a:pt x="12447525" y="2733929"/>
                    <a:pt x="12176125" y="3001899"/>
                    <a:pt x="11841480" y="3001899"/>
                  </a:cubicBezTo>
                  <a:lnTo>
                    <a:pt x="606044" y="3001899"/>
                  </a:lnTo>
                  <a:cubicBezTo>
                    <a:pt x="271399" y="3001899"/>
                    <a:pt x="0" y="2734056"/>
                    <a:pt x="0" y="2403475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98325" cy="3052699"/>
            </a:xfrm>
            <a:custGeom>
              <a:avLst/>
              <a:gdLst/>
              <a:ahLst/>
              <a:cxnLst/>
              <a:rect r="r" b="b" t="t" l="l"/>
              <a:pathLst>
                <a:path h="3052699" w="12498325">
                  <a:moveTo>
                    <a:pt x="0" y="623824"/>
                  </a:moveTo>
                  <a:cubicBezTo>
                    <a:pt x="0" y="279019"/>
                    <a:pt x="283083" y="0"/>
                    <a:pt x="631444" y="0"/>
                  </a:cubicBezTo>
                  <a:lnTo>
                    <a:pt x="11866880" y="0"/>
                  </a:lnTo>
                  <a:lnTo>
                    <a:pt x="11866880" y="25400"/>
                  </a:lnTo>
                  <a:lnTo>
                    <a:pt x="11866880" y="0"/>
                  </a:lnTo>
                  <a:cubicBezTo>
                    <a:pt x="12215368" y="0"/>
                    <a:pt x="12498325" y="279019"/>
                    <a:pt x="12498325" y="623824"/>
                  </a:cubicBezTo>
                  <a:lnTo>
                    <a:pt x="12472925" y="623824"/>
                  </a:lnTo>
                  <a:lnTo>
                    <a:pt x="12498325" y="623824"/>
                  </a:lnTo>
                  <a:lnTo>
                    <a:pt x="12498325" y="2428875"/>
                  </a:lnTo>
                  <a:lnTo>
                    <a:pt x="12472925" y="2428875"/>
                  </a:lnTo>
                  <a:lnTo>
                    <a:pt x="12498325" y="2428875"/>
                  </a:lnTo>
                  <a:cubicBezTo>
                    <a:pt x="12498325" y="2773680"/>
                    <a:pt x="12215241" y="3052699"/>
                    <a:pt x="11866880" y="3052699"/>
                  </a:cubicBezTo>
                  <a:lnTo>
                    <a:pt x="11866880" y="3027299"/>
                  </a:lnTo>
                  <a:lnTo>
                    <a:pt x="11866880" y="3052699"/>
                  </a:lnTo>
                  <a:lnTo>
                    <a:pt x="631444" y="3052699"/>
                  </a:lnTo>
                  <a:lnTo>
                    <a:pt x="631444" y="3027299"/>
                  </a:lnTo>
                  <a:lnTo>
                    <a:pt x="631444" y="3052699"/>
                  </a:lnTo>
                  <a:cubicBezTo>
                    <a:pt x="283083" y="3052699"/>
                    <a:pt x="0" y="2773807"/>
                    <a:pt x="0" y="2428875"/>
                  </a:cubicBezTo>
                  <a:lnTo>
                    <a:pt x="0" y="623824"/>
                  </a:lnTo>
                  <a:lnTo>
                    <a:pt x="25400" y="623824"/>
                  </a:lnTo>
                  <a:lnTo>
                    <a:pt x="0" y="623824"/>
                  </a:lnTo>
                  <a:moveTo>
                    <a:pt x="50800" y="623824"/>
                  </a:moveTo>
                  <a:lnTo>
                    <a:pt x="50800" y="2428875"/>
                  </a:lnTo>
                  <a:lnTo>
                    <a:pt x="25400" y="2428875"/>
                  </a:lnTo>
                  <a:lnTo>
                    <a:pt x="50800" y="2428875"/>
                  </a:lnTo>
                  <a:cubicBezTo>
                    <a:pt x="50800" y="2745105"/>
                    <a:pt x="310515" y="3001899"/>
                    <a:pt x="631444" y="3001899"/>
                  </a:cubicBezTo>
                  <a:lnTo>
                    <a:pt x="11866880" y="3001899"/>
                  </a:lnTo>
                  <a:cubicBezTo>
                    <a:pt x="12187937" y="3001899"/>
                    <a:pt x="12447525" y="2744978"/>
                    <a:pt x="12447525" y="2428875"/>
                  </a:cubicBezTo>
                  <a:lnTo>
                    <a:pt x="12447525" y="623824"/>
                  </a:lnTo>
                  <a:cubicBezTo>
                    <a:pt x="12447651" y="307721"/>
                    <a:pt x="12187936" y="50800"/>
                    <a:pt x="11866880" y="50800"/>
                  </a:cubicBezTo>
                  <a:lnTo>
                    <a:pt x="631444" y="50800"/>
                  </a:lnTo>
                  <a:lnTo>
                    <a:pt x="631444" y="25400"/>
                  </a:lnTo>
                  <a:lnTo>
                    <a:pt x="631444" y="50800"/>
                  </a:lnTo>
                  <a:cubicBezTo>
                    <a:pt x="310515" y="50800"/>
                    <a:pt x="50800" y="307721"/>
                    <a:pt x="50800" y="623824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84399" y="6514951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Live Deployment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84399" y="7058174"/>
            <a:ext cx="866120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Frontend hosted on Vercel; backend hosted on Render; live demo to Director completed.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6835" y="817661"/>
            <a:ext cx="16074330" cy="8651527"/>
            <a:chOff x="0" y="0"/>
            <a:chExt cx="21432440" cy="1153537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1432393" cy="11535410"/>
            </a:xfrm>
            <a:custGeom>
              <a:avLst/>
              <a:gdLst/>
              <a:ahLst/>
              <a:cxnLst/>
              <a:rect r="r" b="b" t="t" l="l"/>
              <a:pathLst>
                <a:path h="11535410" w="21432393">
                  <a:moveTo>
                    <a:pt x="0" y="0"/>
                  </a:moveTo>
                  <a:lnTo>
                    <a:pt x="21432393" y="0"/>
                  </a:lnTo>
                  <a:lnTo>
                    <a:pt x="21432393" y="11535410"/>
                  </a:lnTo>
                  <a:lnTo>
                    <a:pt x="0" y="115354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8" t="0" r="-28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DAG1jViRpfg</dc:identifier>
  <dcterms:modified xsi:type="dcterms:W3CDTF">2011-08-01T06:04:30Z</dcterms:modified>
  <cp:revision>1</cp:revision>
  <dc:title>Enhances the college’s digital presence and communication..</dc:title>
</cp:coreProperties>
</file>